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ShowLst>
    <p:custShow name="目的別スライド ショー1" id="0">
      <p:sldLst>
        <p:sld r:id="rId2"/>
        <p:sld r:id="rId3"/>
        <p:sld r:id="rId4"/>
        <p:sld r:id="rId5"/>
        <p:sld r:id="rId6"/>
        <p:sld r:id="rId7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E54DDF1-5D40-A747-9A3A-C1E795272A1C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64" autoAdjust="0"/>
  </p:normalViewPr>
  <p:slideViewPr>
    <p:cSldViewPr snapToGrid="0" snapToObjects="1">
      <p:cViewPr>
        <p:scale>
          <a:sx n="134" d="100"/>
          <a:sy n="134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xmlns:p14="http://schemas.microsoft.com/office/powerpoint/2010/main"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xmlns:p14="http://schemas.microsoft.com/office/powerpoint/2010/main"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xmlns:p14="http://schemas.microsoft.com/office/powerpoint/2010/main"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xmlns:p14="http://schemas.microsoft.com/office/powerpoint/2010/main"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xmlns:p14="http://schemas.microsoft.com/office/powerpoint/2010/main"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xmlns:p14="http://schemas.microsoft.com/office/powerpoint/2010/main"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xmlns:p14="http://schemas.microsoft.com/office/powerpoint/2010/main"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xmlns:p14="http://schemas.microsoft.com/office/powerpoint/2010/main"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xmlns:p14="http://schemas.microsoft.com/office/powerpoint/2010/main"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xmlns:p14="http://schemas.microsoft.com/office/powerpoint/2010/main"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xmlns:p14="http://schemas.microsoft.com/office/powerpoint/2010/main"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xmlns:p14="http://schemas.microsoft.com/office/powerpoint/2010/main" spd="med" advTm="3000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ihys@nips.ac.jp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2400" dirty="0" smtClean="0"/>
              <a:t>包括脳ネットワーク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冬のシンポジウム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ja-JP" altLang="en-US" sz="2400" dirty="0" smtClean="0"/>
              <a:t>若手優秀発表賞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 dirty="0" smtClean="0">
                <a:latin typeface="ＭＳ 明朝"/>
                <a:ea typeface="ＭＳ 明朝"/>
                <a:cs typeface="ＭＳ 明朝"/>
              </a:rPr>
              <a:t>スライドショーについて</a:t>
            </a:r>
            <a:endParaRPr kumimoji="1" lang="en-US" altLang="ja-JP" sz="2800" b="1" dirty="0" smtClean="0">
              <a:latin typeface="ＭＳ 明朝"/>
              <a:ea typeface="ＭＳ 明朝"/>
              <a:cs typeface="ＭＳ 明朝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20495789">
            <a:off x="881166" y="4049144"/>
            <a:ext cx="19816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本部</a:t>
            </a:r>
            <a:r>
              <a:rPr kumimoji="1" lang="en-US" altLang="ja-JP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-01</a:t>
            </a:r>
          </a:p>
          <a:p>
            <a:r>
              <a:rPr kumimoji="1" lang="ja-JP" altLang="en-US" sz="14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包括脳研究集会委員会</a:t>
            </a:r>
            <a:r>
              <a:rPr kumimoji="1" lang="en-US" altLang="ja-JP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/>
            </a:r>
            <a:br>
              <a:rPr kumimoji="1" lang="en-US" altLang="ja-JP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</a:br>
            <a:endParaRPr kumimoji="1" lang="en-US" altLang="ja-JP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　　花川 </a:t>
            </a:r>
            <a:r>
              <a:rPr kumimoji="1"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隆</a:t>
            </a:r>
            <a:endParaRPr kumimoji="1" lang="en-US" altLang="ja-JP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kumimoji="1" lang="en-US" altLang="ja-JP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061">
            <a:off x="1100047" y="4875722"/>
            <a:ext cx="68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スライドショーについて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425" y="5911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2435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08" y="2726808"/>
            <a:ext cx="1548161" cy="180018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0654">
            <a:off x="3612503" y="827995"/>
            <a:ext cx="678015" cy="73697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3918">
            <a:off x="7491140" y="2032324"/>
            <a:ext cx="1309599" cy="138896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168626"/>
            <a:ext cx="7467600" cy="395133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包括脳ネットワーク　冬のシンポジウム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一般公募ポスター、若手優秀発表賞へのエントリーをご検討いただきありがとうございます。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さて、今年度はポスター発表に加えて、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スライドショーによるアピールの場を設けてみました。</a:t>
            </a:r>
            <a:endParaRPr lang="en-US" altLang="ja-JP" dirty="0" smtClean="0"/>
          </a:p>
        </p:txBody>
      </p:sp>
      <p:sp>
        <p:nvSpPr>
          <p:cNvPr id="5" name="ストライプ矢印 4"/>
          <p:cNvSpPr/>
          <p:nvPr/>
        </p:nvSpPr>
        <p:spPr>
          <a:xfrm>
            <a:off x="4979256" y="4764651"/>
            <a:ext cx="3487029" cy="1268163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ja-JP" altLang="en-US" dirty="0" smtClean="0"/>
              <a:t>スライドショー？？？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1455" y="4466463"/>
            <a:ext cx="954585" cy="10739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764" y="5398732"/>
            <a:ext cx="696516" cy="7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  <p:sndAc>
          <p:stSnd>
            <p:snd r:embed="rId2" name="arrow.wav"/>
          </p:stSnd>
        </p:sndAc>
      </p:transition>
    </mc:Choice>
    <mc:Fallback xmlns="">
      <p:transition spd="med" advTm="7000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8012" y="0"/>
            <a:ext cx="8041440" cy="1104007"/>
          </a:xfrm>
        </p:spPr>
        <p:txBody>
          <a:bodyPr/>
          <a:lstStyle/>
          <a:p>
            <a:r>
              <a:rPr kumimoji="1" lang="ja-JP" altLang="en-US" sz="4400" dirty="0" smtClean="0"/>
              <a:t>スライドショーとは？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000" y="1412153"/>
            <a:ext cx="8763000" cy="3109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200" dirty="0" smtClean="0"/>
              <a:t>包括脳・冬のシンポジウムでポスター発表する演題をアピールするためのスライドショーをパワーポイントで作成していただきます。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（若手優秀発表賞審査希望者のみ）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医科歯科大学のロビーにモニターを設置し、繰り返し再生いたします。</a:t>
            </a:r>
            <a:r>
              <a:rPr lang="en-US" altLang="ja-JP" sz="2200" dirty="0" smtClean="0"/>
              <a:t>Neuroscience2014</a:t>
            </a:r>
            <a:r>
              <a:rPr lang="ja-JP" altLang="en-US" sz="2200" dirty="0" smtClean="0"/>
              <a:t>で採用されたフラッシュトークの自動版です。</a:t>
            </a:r>
            <a:endParaRPr lang="en-US" altLang="ja-JP" sz="2200" dirty="0" smtClean="0"/>
          </a:p>
          <a:p>
            <a:pPr marL="0" indent="0">
              <a:buNone/>
            </a:pPr>
            <a:endParaRPr lang="en-US" altLang="ja-JP" sz="2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87" y="3717717"/>
            <a:ext cx="2560365" cy="2755734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1645487" y="4540955"/>
            <a:ext cx="3631962" cy="1585706"/>
          </a:xfrm>
          <a:prstGeom prst="wedgeRoundRectCallout">
            <a:avLst>
              <a:gd name="adj1" fmla="val 66872"/>
              <a:gd name="adj2" fmla="val 20853"/>
              <a:gd name="adj3" fmla="val 16667"/>
            </a:avLst>
          </a:prstGeom>
          <a:gradFill flip="none" rotWithShape="1">
            <a:gsLst>
              <a:gs pos="0">
                <a:schemeClr val="accent5"/>
              </a:gs>
              <a:gs pos="40000">
                <a:schemeClr val="accent4">
                  <a:lumMod val="20000"/>
                  <a:lumOff val="80000"/>
                </a:schemeClr>
              </a:gs>
              <a:gs pos="100000">
                <a:schemeClr val="bg1">
                  <a:alpha val="8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動画や音声入りも歓迎します。</a:t>
            </a:r>
            <a:r>
              <a:rPr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/>
            </a:r>
            <a:br>
              <a:rPr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</a:br>
            <a:r>
              <a:rPr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（ただし</a:t>
            </a:r>
            <a:r>
              <a:rPr lang="en-US" altLang="ja-JP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50MB</a:t>
            </a:r>
            <a:r>
              <a:rPr lang="ja-JP" altLang="en-US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以内</a:t>
            </a:r>
            <a:r>
              <a:rPr lang="ja-JP" altLang="en-US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409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  <p:sndAc>
          <p:stSnd>
            <p:snd r:embed="rId2" name="arrow.wav"/>
          </p:stSnd>
        </p:sndAc>
      </p:transition>
    </mc:Choice>
    <mc:Fallback>
      <p:transition spd="med" advTm="15000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502" y="62618"/>
            <a:ext cx="8041440" cy="1698104"/>
          </a:xfrm>
        </p:spPr>
        <p:txBody>
          <a:bodyPr/>
          <a:lstStyle/>
          <a:p>
            <a:pPr marL="0" indent="0"/>
            <a:r>
              <a:rPr lang="ja-JP" altLang="en-US" sz="2400" dirty="0"/>
              <a:t>審査委員はもちろん</a:t>
            </a:r>
            <a:r>
              <a:rPr lang="ja-JP" altLang="en-US" sz="2400" dirty="0" smtClean="0"/>
              <a:t>、多くの参加者の目にもとまり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ポスターコアタイムでは</a:t>
            </a:r>
            <a:r>
              <a:rPr lang="ja-JP" altLang="en-US" sz="2400" dirty="0"/>
              <a:t>大盛況</a:t>
            </a:r>
            <a:endParaRPr lang="en-US" altLang="ja-JP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5897" y="5571104"/>
            <a:ext cx="5007223" cy="597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dirty="0" smtClean="0"/>
              <a:t>・・・になることを祈っています。</a:t>
            </a:r>
            <a:endParaRPr kumimoji="1" lang="ja-JP" altLang="en-US" sz="2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15" y="1703724"/>
            <a:ext cx="2625621" cy="26606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" y="2705726"/>
            <a:ext cx="2154095" cy="21828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09" y="3158488"/>
            <a:ext cx="2054552" cy="20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4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  <p:sndAc>
          <p:stSnd>
            <p:snd r:embed="rId2" name="arrow.wav"/>
          </p:stSnd>
        </p:sndAc>
      </p:transition>
    </mc:Choice>
    <mc:Fallback>
      <p:transition spd="med" advTm="4000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57" y="4241074"/>
            <a:ext cx="3412831" cy="20900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280" y="157936"/>
            <a:ext cx="8041440" cy="1147533"/>
          </a:xfrm>
        </p:spPr>
        <p:txBody>
          <a:bodyPr/>
          <a:lstStyle/>
          <a:p>
            <a:r>
              <a:rPr kumimoji="1" lang="ja-JP" altLang="en-US" dirty="0" smtClean="0"/>
              <a:t>ファイル作成にあたって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9469" y="1808939"/>
            <a:ext cx="7247744" cy="42136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200" dirty="0" smtClean="0"/>
              <a:t>すべてのスライドが自動再生されるよう設定し、トータル１分以内で再生が終了するように作成してください。</a:t>
            </a:r>
            <a:r>
              <a:rPr kumimoji="1" lang="en-US" altLang="ja-JP" sz="2200" dirty="0" smtClean="0"/>
              <a:t/>
            </a:r>
            <a:br>
              <a:rPr kumimoji="1" lang="en-US" altLang="ja-JP" sz="2200" dirty="0" smtClean="0"/>
            </a:br>
            <a:r>
              <a:rPr kumimoji="1" lang="ja-JP" altLang="en-US" sz="2200" dirty="0" smtClean="0"/>
              <a:t>（ページ数は問いません。１ページでも可）</a:t>
            </a:r>
            <a:r>
              <a:rPr kumimoji="1" lang="en-US" altLang="ja-JP" sz="2200" dirty="0" smtClean="0"/>
              <a:t/>
            </a:r>
            <a:br>
              <a:rPr kumimoji="1" lang="en-US" altLang="ja-JP" sz="2200" dirty="0" smtClean="0"/>
            </a:br>
            <a:endParaRPr kumimoji="1" lang="en-US" altLang="ja-JP" sz="22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200" dirty="0" smtClean="0"/>
              <a:t>発表者氏名・発表タイトル・ポスター番号は必ず入れてください。</a:t>
            </a:r>
            <a:r>
              <a:rPr kumimoji="1" lang="en-US" altLang="ja-JP" sz="2200" dirty="0" smtClean="0"/>
              <a:t/>
            </a:r>
            <a:br>
              <a:rPr kumimoji="1" lang="en-US" altLang="ja-JP" sz="2200" dirty="0" smtClean="0"/>
            </a:br>
            <a:endParaRPr kumimoji="1" lang="en-US" altLang="ja-JP" sz="22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200" dirty="0" smtClean="0"/>
              <a:t>提出期限は１１月１０日です。</a:t>
            </a:r>
            <a:endParaRPr kumimoji="1" lang="en-US" altLang="ja-JP" sz="2200" dirty="0" smtClean="0"/>
          </a:p>
          <a:p>
            <a:pPr marL="0" indent="0">
              <a:buNone/>
            </a:pPr>
            <a:r>
              <a:rPr lang="en-US" altLang="ja-JP" sz="2200" dirty="0"/>
              <a:t>	</a:t>
            </a:r>
            <a:r>
              <a:rPr kumimoji="1" lang="en-US" altLang="ja-JP" sz="2200" dirty="0" smtClean="0"/>
              <a:t>SFN</a:t>
            </a:r>
            <a:r>
              <a:rPr kumimoji="1" lang="ja-JP" altLang="en-US" sz="2200" dirty="0" smtClean="0"/>
              <a:t>に参加される方はお早めにご準備ください。</a:t>
            </a:r>
            <a:endParaRPr kumimoji="1" lang="en-US" altLang="ja-JP" sz="22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822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  <p:sndAc>
          <p:stSnd>
            <p:snd r:embed="rId2" name="arrow.wav"/>
          </p:stSnd>
        </p:sndAc>
      </p:transition>
    </mc:Choice>
    <mc:Fallback>
      <p:transition spd="med" advTm="15000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4121096" y="400344"/>
            <a:ext cx="4561350" cy="3762355"/>
          </a:xfrm>
          <a:prstGeom prst="rect">
            <a:avLst/>
          </a:prstGeom>
        </p:spPr>
      </p:pic>
      <p:sp>
        <p:nvSpPr>
          <p:cNvPr id="2" name="直角三角形 1"/>
          <p:cNvSpPr/>
          <p:nvPr/>
        </p:nvSpPr>
        <p:spPr>
          <a:xfrm>
            <a:off x="0" y="1439056"/>
            <a:ext cx="9144000" cy="5321508"/>
          </a:xfrm>
          <a:prstGeom prst="rtTriangle">
            <a:avLst/>
          </a:prstGeom>
          <a:gradFill>
            <a:gsLst>
              <a:gs pos="0">
                <a:schemeClr val="bg2">
                  <a:lumMod val="90000"/>
                  <a:alpha val="49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692118"/>
            <a:ext cx="7467600" cy="3297607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包括脳</a:t>
            </a:r>
            <a:r>
              <a:rPr lang="ja-JP" altLang="en-US" dirty="0" smtClean="0"/>
              <a:t>ホームページの専用サイトから登録してください。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スライドショー用資料提出の締め切りは１１月１０日です。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ご不明な点がございましたら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データーベース委員会事務担当林（</a:t>
            </a:r>
            <a:r>
              <a:rPr kumimoji="1" lang="en-US" altLang="ja-JP" dirty="0" smtClean="0">
                <a:hlinkClick r:id="rId3"/>
              </a:rPr>
              <a:t>aihys@nips.ac.jp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err="1" smtClean="0"/>
              <a:t>まで</a:t>
            </a:r>
            <a:r>
              <a:rPr kumimoji="1" lang="ja-JP" altLang="en-US" dirty="0" smtClean="0"/>
              <a:t>お問い合わせください。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以上、６ページ</a:t>
            </a:r>
            <a:r>
              <a:rPr lang="en-US" altLang="ja-JP" dirty="0"/>
              <a:t>50</a:t>
            </a:r>
            <a:r>
              <a:rPr lang="ja-JP" altLang="en-US" dirty="0" smtClean="0"/>
              <a:t>秒のスライドでした。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ご清聴ありがとうございました。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73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ケッチブック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スケッチブック.thmx</Template>
  <TotalTime>441</TotalTime>
  <Words>168</Words>
  <Application>Microsoft Office PowerPoint</Application>
  <PresentationFormat>画面に合わせる (4:3)</PresentationFormat>
  <Paragraphs>32</Paragraphs>
  <Slides>6</Slides>
  <Notes>0</Notes>
  <HiddenSlides>0</HiddenSlides>
  <MMClips>1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  <vt:variant>
        <vt:lpstr>目的別スライド ショー</vt:lpstr>
      </vt:variant>
      <vt:variant>
        <vt:i4>1</vt:i4>
      </vt:variant>
    </vt:vector>
  </HeadingPairs>
  <TitlesOfParts>
    <vt:vector size="8" baseType="lpstr">
      <vt:lpstr>スケッチブック</vt:lpstr>
      <vt:lpstr>包括脳ネットワーク 冬のシンポジウム 若手優秀発表賞</vt:lpstr>
      <vt:lpstr>PowerPoint プレゼンテーション</vt:lpstr>
      <vt:lpstr>スライドショーとは？</vt:lpstr>
      <vt:lpstr>審査委員はもちろん、多くの参加者の目にもとまり ポスターコアタイムでは大盛況</vt:lpstr>
      <vt:lpstr>ファイル作成にあたって</vt:lpstr>
      <vt:lpstr>PowerPoint プレゼンテーション</vt:lpstr>
      <vt:lpstr>目的別スライド ショー1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包括脳ネットワーク 冬のシンポジウム 若手優秀発表賞</dc:title>
  <dc:creator>Hayashi</dc:creator>
  <cp:lastModifiedBy>Hayashi</cp:lastModifiedBy>
  <cp:revision>61</cp:revision>
  <dcterms:created xsi:type="dcterms:W3CDTF">2014-08-28T06:15:36Z</dcterms:created>
  <dcterms:modified xsi:type="dcterms:W3CDTF">2014-09-03T06:09:31Z</dcterms:modified>
</cp:coreProperties>
</file>